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13"/>
  </p:notesMasterIdLst>
  <p:handoutMasterIdLst>
    <p:handoutMasterId r:id="rId14"/>
  </p:handoutMasterIdLst>
  <p:sldIdLst>
    <p:sldId id="269" r:id="rId3"/>
    <p:sldId id="261" r:id="rId4"/>
    <p:sldId id="270" r:id="rId5"/>
    <p:sldId id="263" r:id="rId6"/>
    <p:sldId id="264" r:id="rId7"/>
    <p:sldId id="265" r:id="rId8"/>
    <p:sldId id="266" r:id="rId9"/>
    <p:sldId id="267" r:id="rId10"/>
    <p:sldId id="268" r:id="rId11"/>
    <p:sldId id="262" r:id="rId12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428" autoAdjust="0"/>
    <p:restoredTop sz="94660"/>
  </p:normalViewPr>
  <p:slideViewPr>
    <p:cSldViewPr snapToGrid="0">
      <p:cViewPr varScale="1">
        <p:scale>
          <a:sx n="75" d="100"/>
          <a:sy n="75" d="100"/>
        </p:scale>
        <p:origin x="-11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3036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AF3F1FC-AFEB-459A-9164-7E4872534D13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2EF1239-8254-4974-93CA-DFAF7C458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7B1753A-22A4-4B87-9492-E900C218B427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E34C755-B83E-43E7-AFF9-7214462778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hyperlink" Target="http://www.colab.eun.org/" TargetMode="External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Fir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701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713" y="334963"/>
            <a:ext cx="427513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5013" y="5999163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9256" y="2348974"/>
            <a:ext cx="5801352" cy="1508125"/>
          </a:xfrm>
        </p:spPr>
        <p:txBody>
          <a:bodyPr anchor="b">
            <a:noAutofit/>
          </a:bodyPr>
          <a:lstStyle>
            <a:lvl1pPr algn="ctr"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256" y="3916368"/>
            <a:ext cx="5801352" cy="1655762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79F7-049D-44BB-BE23-C158F24E97C2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204BA0-AE30-461E-9467-6F942A7DD86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1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52F4CF-2E93-44E9-8A46-56D677615449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42469-2320-46AE-88C0-3CC27E2A923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78F00-F3F5-4C5B-99A4-2AE23650E23D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389CA-6439-444B-A741-A869278FCAD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>
            <a:lvl1pPr marL="457200" indent="-457200">
              <a:buFont typeface="Arial" panose="020B0604020202020204" pitchFamily="34" charset="0"/>
              <a:buChar char="•"/>
              <a:defRPr/>
            </a:lvl1pPr>
          </a:lstStyle>
          <a:p>
            <a:pPr lvl="0"/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73D0BF-AC7F-4EDE-9463-0CC57CD1B83E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28B1E-F3E7-413C-8C3F-F14E6FADE01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="0"/>
            </a:lvl1pPr>
            <a:lvl2pPr>
              <a:defRPr b="0"/>
            </a:lvl2pPr>
            <a:lvl3pPr>
              <a:defRPr b="0"/>
            </a:lvl3pPr>
            <a:lvl4pPr>
              <a:defRPr b="0"/>
            </a:lvl4pPr>
            <a:lvl5pPr>
              <a:defRPr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1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BF562-DDBA-407A-BF9F-21BD3733C488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7817D-F05C-470F-8008-45E9B54270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502DE1-7C1B-478F-84B0-639F4D6862BF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4F8FC8-9B97-420F-903E-3A7581DB9D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996B7-3245-42CB-80BD-DD6BABF420FD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156D0-55AD-423E-91C3-38B698FF9A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D851C-8C26-49E1-B8DC-5FFB47F209B2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E96DFD-882F-4BE1-B473-1071A35E488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3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1D4498-7B4E-41C9-80A9-A9B9AC94E1A5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10201-9D24-48D9-9C2F-7221A72FBD6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3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3C033-16C1-43AF-9E96-39D36FAB7F92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C7C68-C9E7-48AC-A8BE-56250640FAB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576574" y="-93414"/>
            <a:ext cx="10576210" cy="7050806"/>
          </a:xfrm>
          <a:prstGeom prst="rect">
            <a:avLst/>
          </a:prstGeom>
        </p:spPr>
      </p:pic>
      <p:sp>
        <p:nvSpPr>
          <p:cNvPr id="5" name="Rectangle 6"/>
          <p:cNvSpPr/>
          <p:nvPr userDrawn="1"/>
        </p:nvSpPr>
        <p:spPr>
          <a:xfrm rot="1428562">
            <a:off x="-298450" y="-2749550"/>
            <a:ext cx="6913563" cy="10448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635000" y="3357563"/>
            <a:ext cx="1500188" cy="7143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633413" y="6264275"/>
            <a:ext cx="1712912" cy="512763"/>
            <a:chOff x="1222971" y="6259390"/>
            <a:chExt cx="1712575" cy="512866"/>
          </a:xfrm>
        </p:grpSpPr>
        <p:pic>
          <p:nvPicPr>
            <p:cNvPr id="9" name="Picture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2971" y="6259390"/>
              <a:ext cx="1016350" cy="51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6691" y="6363401"/>
              <a:ext cx="458855" cy="30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633413" y="1989138"/>
            <a:ext cx="5732881" cy="1646237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33413" y="3651908"/>
            <a:ext cx="50082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69088" y="-687388"/>
            <a:ext cx="6443662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3C506-F626-4808-B2E7-0B4B2AAD2C38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614F7EE-1766-4F3A-B983-F66586889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69088" y="-687388"/>
            <a:ext cx="6443662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5F21-C4EA-42E7-A571-B652874C4038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5C4EDA5-CAD7-42D2-A0E0-21238FC791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2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A32E7-2B84-4383-99E9-DC58E2AC7F37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B5AB-E837-4926-A9D7-6F8C14F996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3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421EF-B1D2-45E4-AD89-C4308407E9CD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993AE-7E07-4369-A877-DEEB22488CA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3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4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D62E5-BDD0-443B-8A8D-F46F9D9663B9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17BC1-C8D8-494B-AD19-A66F7A6D61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69088" y="-687388"/>
            <a:ext cx="6443662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FCFBC-BEA7-4886-8D2D-3A91CCFDBD31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838CA25-0A17-4682-A5C1-17610B3D6C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5381D3-CE11-49CE-93AE-15AA4F154239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9A541-E2C2-4E81-BA57-88B903764CC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33CF0-F49C-4A62-8CD3-42E0987F4E96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E2B520-5179-4D56-B0E4-A36BAA509F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F64ECA-79F2-4894-8411-967FC480CE5F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B104F5-08B3-46F4-9FB4-119329F503D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ontent 2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1690688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0424"/>
            <a:ext cx="10515600" cy="860264"/>
          </a:xfrm>
          <a:solidFill>
            <a:schemeClr val="accent6"/>
          </a:solidFill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08F22E-7549-4BCA-8C54-E62AE7C6A844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9BC059-3C8D-43FF-A768-B4FA420299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576574" y="-93414"/>
            <a:ext cx="10576210" cy="7050806"/>
          </a:xfrm>
          <a:prstGeom prst="rect">
            <a:avLst/>
          </a:prstGeom>
        </p:spPr>
      </p:pic>
      <p:sp>
        <p:nvSpPr>
          <p:cNvPr id="5" name="Rectangle 6"/>
          <p:cNvSpPr/>
          <p:nvPr userDrawn="1"/>
        </p:nvSpPr>
        <p:spPr>
          <a:xfrm rot="1428562">
            <a:off x="-298450" y="-2749550"/>
            <a:ext cx="6913563" cy="10448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635000" y="3357563"/>
            <a:ext cx="1500188" cy="714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633413" y="6264275"/>
            <a:ext cx="1712912" cy="512763"/>
            <a:chOff x="1222971" y="6259390"/>
            <a:chExt cx="1712575" cy="512866"/>
          </a:xfrm>
        </p:grpSpPr>
        <p:pic>
          <p:nvPicPr>
            <p:cNvPr id="9" name="Picture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2971" y="6259390"/>
              <a:ext cx="1016350" cy="51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6691" y="6363401"/>
              <a:ext cx="458855" cy="30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633413" y="1989138"/>
            <a:ext cx="5594859" cy="1646237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33413" y="3651585"/>
            <a:ext cx="50082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1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77025" y="-687388"/>
            <a:ext cx="6445250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72796D-3937-46B1-92A0-96CA6850F052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28DC0641-B8BD-472C-80D8-7516A47077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1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77025" y="-687388"/>
            <a:ext cx="6445250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3FB56-1887-4839-BF63-6B1EF5516375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8C1ED67-ACF7-46BD-9D0C-16D43ACB4C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/>
          </p:cNvPicPr>
          <p:nvPr userDrawn="1"/>
        </p:nvPicPr>
        <p:blipFill>
          <a:blip r:embed="rId2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/>
              <a:ext uri="{28A0092B-C50C-407E-A947-70E740481C1C}"/>
            </a:extLst>
          </a:blip>
          <a:stretch>
            <a:fillRect/>
          </a:stretch>
        </p:blipFill>
        <p:spPr>
          <a:xfrm>
            <a:off x="2576574" y="-93414"/>
            <a:ext cx="10576210" cy="7050806"/>
          </a:xfrm>
          <a:prstGeom prst="rect">
            <a:avLst/>
          </a:prstGeom>
        </p:spPr>
      </p:pic>
      <p:sp>
        <p:nvSpPr>
          <p:cNvPr id="5" name="Rectangle 6"/>
          <p:cNvSpPr/>
          <p:nvPr userDrawn="1"/>
        </p:nvSpPr>
        <p:spPr>
          <a:xfrm rot="1428562">
            <a:off x="-298450" y="-2749550"/>
            <a:ext cx="6913563" cy="1044892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 userDrawn="1"/>
        </p:nvSpPr>
        <p:spPr>
          <a:xfrm>
            <a:off x="635000" y="3357563"/>
            <a:ext cx="1500188" cy="7143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7" name="Group 15"/>
          <p:cNvGrpSpPr>
            <a:grpSpLocks/>
          </p:cNvGrpSpPr>
          <p:nvPr userDrawn="1"/>
        </p:nvGrpSpPr>
        <p:grpSpPr bwMode="auto">
          <a:xfrm>
            <a:off x="633413" y="6264275"/>
            <a:ext cx="1712912" cy="512763"/>
            <a:chOff x="1222971" y="6259390"/>
            <a:chExt cx="1712575" cy="512866"/>
          </a:xfrm>
        </p:grpSpPr>
        <p:pic>
          <p:nvPicPr>
            <p:cNvPr id="9" name="Picture 9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22971" y="6259390"/>
              <a:ext cx="1016350" cy="51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17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476691" y="6363401"/>
              <a:ext cx="458855" cy="30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Title 1"/>
          <p:cNvSpPr>
            <a:spLocks noGrp="1"/>
          </p:cNvSpPr>
          <p:nvPr>
            <p:ph type="ctrTitle" idx="4294967295"/>
          </p:nvPr>
        </p:nvSpPr>
        <p:spPr>
          <a:xfrm>
            <a:off x="633413" y="1989138"/>
            <a:ext cx="5655244" cy="1646237"/>
          </a:xfrm>
        </p:spPr>
        <p:txBody>
          <a:bodyPr/>
          <a:lstStyle>
            <a:lvl1pPr>
              <a:defRPr b="1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633413" y="3648369"/>
            <a:ext cx="5008262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0"/>
            <a:ext cx="97012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6713" y="334963"/>
            <a:ext cx="4275137" cy="215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95013" y="5999163"/>
            <a:ext cx="6096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Sous-titre 7"/>
          <p:cNvSpPr txBox="1">
            <a:spLocks/>
          </p:cNvSpPr>
          <p:nvPr userDrawn="1"/>
        </p:nvSpPr>
        <p:spPr bwMode="auto">
          <a:xfrm>
            <a:off x="5878513" y="3154363"/>
            <a:ext cx="5802312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/>
            <a:ext uri="{91240B29-F687-4F45-9708-019B960494DF}"/>
          </a:extLst>
        </p:spPr>
        <p:txBody>
          <a:bodyPr/>
          <a:lstStyle>
            <a:lvl1pPr marL="0" indent="0" algn="ctr" defTabSz="685800" rtl="0" eaLnBrk="0" fontAlgn="base" hangingPunct="0">
              <a:lnSpc>
                <a:spcPct val="90000"/>
              </a:lnSpc>
              <a:spcBef>
                <a:spcPts val="750"/>
              </a:spcBef>
              <a:spcAft>
                <a:spcPct val="0"/>
              </a:spcAft>
              <a:buFont typeface="Arial" panose="020B0604020202020204" pitchFamily="34" charset="0"/>
              <a:buNone/>
              <a:defRPr sz="2100" kern="1200">
                <a:solidFill>
                  <a:srgbClr val="414042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5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fr-FR" sz="2000" dirty="0" smtClean="0">
                <a:latin typeface="+mj-lt"/>
                <a:hlinkClick r:id="rId5"/>
              </a:rPr>
              <a:t>www.colab.eun.org</a:t>
            </a:r>
            <a:r>
              <a:rPr lang="en-US" altLang="fr-FR" sz="2000" dirty="0" smtClean="0">
                <a:latin typeface="+mj-lt"/>
              </a:rPr>
              <a:t> </a:t>
            </a:r>
            <a:endParaRPr lang="fr-BE" altLang="fr-FR" sz="2000" dirty="0"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79256" y="2348975"/>
            <a:ext cx="5801352" cy="594802"/>
          </a:xfrm>
        </p:spPr>
        <p:txBody>
          <a:bodyPr anchor="b">
            <a:noAutofit/>
          </a:bodyPr>
          <a:lstStyle>
            <a:lvl1pPr algn="ctr">
              <a:defRPr sz="4000" b="1">
                <a:solidFill>
                  <a:schemeClr val="accent1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79256" y="3916369"/>
            <a:ext cx="5801352" cy="412248"/>
          </a:xfrm>
        </p:spPr>
        <p:txBody>
          <a:bodyPr>
            <a:normAutofit/>
          </a:bodyPr>
          <a:lstStyle>
            <a:lvl1pPr marL="0" indent="0" algn="ctr">
              <a:buNone/>
              <a:defRPr sz="2000" i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 smtClean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3"/>
          </p:nvPr>
        </p:nvSpPr>
        <p:spPr>
          <a:xfrm>
            <a:off x="5878513" y="4402138"/>
            <a:ext cx="5802312" cy="340741"/>
          </a:xfrm>
        </p:spPr>
        <p:txBody>
          <a:bodyPr>
            <a:normAutofit/>
          </a:bodyPr>
          <a:lstStyle>
            <a:lvl1pPr marL="0" indent="0" algn="ctr">
              <a:buNone/>
              <a:defRPr sz="1600" i="1"/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Content Placeholder 14"/>
          <p:cNvSpPr>
            <a:spLocks noGrp="1"/>
          </p:cNvSpPr>
          <p:nvPr>
            <p:ph sz="quarter" idx="14"/>
          </p:nvPr>
        </p:nvSpPr>
        <p:spPr>
          <a:xfrm>
            <a:off x="5878513" y="4888433"/>
            <a:ext cx="5802312" cy="340741"/>
          </a:xfrm>
        </p:spPr>
        <p:txBody>
          <a:bodyPr>
            <a:normAutofit/>
          </a:bodyPr>
          <a:lstStyle>
            <a:lvl1pPr marL="0" indent="0" algn="ctr">
              <a:buNone/>
              <a:defRPr sz="1800" i="0">
                <a:solidFill>
                  <a:schemeClr val="accent5"/>
                </a:solidFill>
                <a:latin typeface="+mj-lt"/>
              </a:defRPr>
            </a:lvl1pPr>
            <a:lvl2pPr marL="457200" indent="0">
              <a:buNone/>
              <a:defRPr/>
            </a:lvl2pPr>
            <a:lvl5pPr marL="1828800" indent="0">
              <a:buNone/>
              <a:defRPr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/>
            </a:lvl1pPr>
            <a:lvl2pPr marL="457200" indent="0" algn="ctr">
              <a:spcBef>
                <a:spcPts val="1800"/>
              </a:spcBef>
              <a:buNone/>
              <a:defRPr sz="2400" b="0"/>
            </a:lvl2pPr>
            <a:lvl3pPr marL="914400" indent="0" algn="ctr">
              <a:spcBef>
                <a:spcPts val="1800"/>
              </a:spcBef>
              <a:buNone/>
              <a:defRPr sz="2000" b="0"/>
            </a:lvl3pPr>
            <a:lvl4pPr marL="1371600" indent="0" algn="ctr">
              <a:spcBef>
                <a:spcPts val="1800"/>
              </a:spcBef>
              <a:buNone/>
              <a:defRPr sz="1800" b="0"/>
            </a:lvl4pPr>
            <a:lvl5pPr marL="1828800" indent="0" algn="ctr">
              <a:spcBef>
                <a:spcPts val="1800"/>
              </a:spcBef>
              <a:buNone/>
              <a:defRPr sz="1800" b="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0A2BD-9537-4801-B355-42231130730A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1D3E9-797F-4410-97C4-8A633D95704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69088" y="-687388"/>
            <a:ext cx="6443662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6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DA763-AC44-4E9D-A937-3052CBED609A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4B7B3F-2043-4607-AF7A-50818D0255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77025" y="-687388"/>
            <a:ext cx="6445250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830D-D615-4BC1-95CC-ABA56C71452C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766468E-3279-4C3F-89CA-203450F94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/>
          <p:nvPr userDrawn="1"/>
        </p:nvSpPr>
        <p:spPr>
          <a:xfrm rot="1428562">
            <a:off x="6669088" y="-687388"/>
            <a:ext cx="6443662" cy="8642351"/>
          </a:xfrm>
          <a:custGeom>
            <a:avLst/>
            <a:gdLst>
              <a:gd name="connsiteX0" fmla="*/ 0 w 6913563"/>
              <a:gd name="connsiteY0" fmla="*/ 0 h 10448925"/>
              <a:gd name="connsiteX1" fmla="*/ 6913563 w 6913563"/>
              <a:gd name="connsiteY1" fmla="*/ 0 h 10448925"/>
              <a:gd name="connsiteX2" fmla="*/ 6913563 w 6913563"/>
              <a:gd name="connsiteY2" fmla="*/ 10448925 h 10448925"/>
              <a:gd name="connsiteX3" fmla="*/ 0 w 6913563"/>
              <a:gd name="connsiteY3" fmla="*/ 10448925 h 10448925"/>
              <a:gd name="connsiteX4" fmla="*/ 0 w 6913563"/>
              <a:gd name="connsiteY4" fmla="*/ 0 h 10448925"/>
              <a:gd name="connsiteX0" fmla="*/ 3828 w 6917391"/>
              <a:gd name="connsiteY0" fmla="*/ 0 h 10448925"/>
              <a:gd name="connsiteX1" fmla="*/ 6917391 w 6917391"/>
              <a:gd name="connsiteY1" fmla="*/ 0 h 10448925"/>
              <a:gd name="connsiteX2" fmla="*/ 6917391 w 6917391"/>
              <a:gd name="connsiteY2" fmla="*/ 10448925 h 10448925"/>
              <a:gd name="connsiteX3" fmla="*/ 0 w 6917391"/>
              <a:gd name="connsiteY3" fmla="*/ 9400161 h 10448925"/>
              <a:gd name="connsiteX4" fmla="*/ 3828 w 6917391"/>
              <a:gd name="connsiteY4" fmla="*/ 0 h 10448925"/>
              <a:gd name="connsiteX0" fmla="*/ 3828 w 6917391"/>
              <a:gd name="connsiteY0" fmla="*/ 0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3828 w 6917391"/>
              <a:gd name="connsiteY4" fmla="*/ 0 h 9400161"/>
              <a:gd name="connsiteX0" fmla="*/ 50422 w 6917391"/>
              <a:gd name="connsiteY0" fmla="*/ 2416899 h 9400161"/>
              <a:gd name="connsiteX1" fmla="*/ 6917391 w 6917391"/>
              <a:gd name="connsiteY1" fmla="*/ 0 h 9400161"/>
              <a:gd name="connsiteX2" fmla="*/ 6541289 w 6917391"/>
              <a:gd name="connsiteY2" fmla="*/ 6545646 h 9400161"/>
              <a:gd name="connsiteX3" fmla="*/ 0 w 6917391"/>
              <a:gd name="connsiteY3" fmla="*/ 9400161 h 9400161"/>
              <a:gd name="connsiteX4" fmla="*/ 50422 w 6917391"/>
              <a:gd name="connsiteY4" fmla="*/ 2416899 h 9400161"/>
              <a:gd name="connsiteX0" fmla="*/ 50422 w 6541289"/>
              <a:gd name="connsiteY0" fmla="*/ 1657700 h 8640962"/>
              <a:gd name="connsiteX1" fmla="*/ 3856261 w 6541289"/>
              <a:gd name="connsiteY1" fmla="*/ 0 h 8640962"/>
              <a:gd name="connsiteX2" fmla="*/ 6541289 w 6541289"/>
              <a:gd name="connsiteY2" fmla="*/ 5786447 h 8640962"/>
              <a:gd name="connsiteX3" fmla="*/ 0 w 6541289"/>
              <a:gd name="connsiteY3" fmla="*/ 8640962 h 8640962"/>
              <a:gd name="connsiteX4" fmla="*/ 50422 w 6541289"/>
              <a:gd name="connsiteY4" fmla="*/ 1657700 h 8640962"/>
              <a:gd name="connsiteX0" fmla="*/ 50422 w 6444624"/>
              <a:gd name="connsiteY0" fmla="*/ 1657700 h 8640962"/>
              <a:gd name="connsiteX1" fmla="*/ 3856261 w 6444624"/>
              <a:gd name="connsiteY1" fmla="*/ 0 h 8640962"/>
              <a:gd name="connsiteX2" fmla="*/ 6444624 w 6444624"/>
              <a:gd name="connsiteY2" fmla="*/ 5798504 h 8640962"/>
              <a:gd name="connsiteX3" fmla="*/ 0 w 6444624"/>
              <a:gd name="connsiteY3" fmla="*/ 8640962 h 8640962"/>
              <a:gd name="connsiteX4" fmla="*/ 50422 w 6444624"/>
              <a:gd name="connsiteY4" fmla="*/ 1657700 h 864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44624" h="8640962">
                <a:moveTo>
                  <a:pt x="50422" y="1657700"/>
                </a:moveTo>
                <a:lnTo>
                  <a:pt x="3856261" y="0"/>
                </a:lnTo>
                <a:lnTo>
                  <a:pt x="6444624" y="5798504"/>
                </a:lnTo>
                <a:lnTo>
                  <a:pt x="0" y="8640962"/>
                </a:lnTo>
                <a:lnTo>
                  <a:pt x="50422" y="165770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0" y="-9331"/>
            <a:ext cx="8044737" cy="6279956"/>
          </a:xfrm>
          <a:custGeom>
            <a:avLst/>
            <a:gdLst>
              <a:gd name="connsiteX0" fmla="*/ 0 w 9229725"/>
              <a:gd name="connsiteY0" fmla="*/ 6270625 h 6270625"/>
              <a:gd name="connsiteX1" fmla="*/ 0 w 9229725"/>
              <a:gd name="connsiteY1" fmla="*/ 0 h 6270625"/>
              <a:gd name="connsiteX2" fmla="*/ 9229725 w 9229725"/>
              <a:gd name="connsiteY2" fmla="*/ 0 h 6270625"/>
              <a:gd name="connsiteX3" fmla="*/ 9229725 w 9229725"/>
              <a:gd name="connsiteY3" fmla="*/ 6270625 h 6270625"/>
              <a:gd name="connsiteX4" fmla="*/ 0 w 9229725"/>
              <a:gd name="connsiteY4" fmla="*/ 6270625 h 6270625"/>
              <a:gd name="connsiteX0" fmla="*/ 0 w 9229725"/>
              <a:gd name="connsiteY0" fmla="*/ 6279956 h 6279956"/>
              <a:gd name="connsiteX1" fmla="*/ 0 w 9229725"/>
              <a:gd name="connsiteY1" fmla="*/ 9331 h 6279956"/>
              <a:gd name="connsiteX2" fmla="*/ 6897072 w 9229725"/>
              <a:gd name="connsiteY2" fmla="*/ 0 h 6279956"/>
              <a:gd name="connsiteX3" fmla="*/ 9229725 w 9229725"/>
              <a:gd name="connsiteY3" fmla="*/ 6279956 h 6279956"/>
              <a:gd name="connsiteX4" fmla="*/ 0 w 9229725"/>
              <a:gd name="connsiteY4" fmla="*/ 6279956 h 6279956"/>
              <a:gd name="connsiteX0" fmla="*/ 0 w 6897072"/>
              <a:gd name="connsiteY0" fmla="*/ 6279956 h 6279956"/>
              <a:gd name="connsiteX1" fmla="*/ 0 w 6897072"/>
              <a:gd name="connsiteY1" fmla="*/ 9331 h 6279956"/>
              <a:gd name="connsiteX2" fmla="*/ 6897072 w 6897072"/>
              <a:gd name="connsiteY2" fmla="*/ 0 h 6279956"/>
              <a:gd name="connsiteX3" fmla="*/ 4275170 w 6897072"/>
              <a:gd name="connsiteY3" fmla="*/ 6270625 h 6279956"/>
              <a:gd name="connsiteX4" fmla="*/ 0 w 6897072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4275170 w 8044737"/>
              <a:gd name="connsiteY3" fmla="*/ 6270625 h 6279956"/>
              <a:gd name="connsiteX4" fmla="*/ 0 w 8044737"/>
              <a:gd name="connsiteY4" fmla="*/ 6279956 h 6279956"/>
              <a:gd name="connsiteX0" fmla="*/ 0 w 8044737"/>
              <a:gd name="connsiteY0" fmla="*/ 6279956 h 6279956"/>
              <a:gd name="connsiteX1" fmla="*/ 0 w 8044737"/>
              <a:gd name="connsiteY1" fmla="*/ 9331 h 6279956"/>
              <a:gd name="connsiteX2" fmla="*/ 8044737 w 8044737"/>
              <a:gd name="connsiteY2" fmla="*/ 0 h 6279956"/>
              <a:gd name="connsiteX3" fmla="*/ 5264215 w 8044737"/>
              <a:gd name="connsiteY3" fmla="*/ 6279956 h 6279956"/>
              <a:gd name="connsiteX4" fmla="*/ 0 w 8044737"/>
              <a:gd name="connsiteY4" fmla="*/ 6279956 h 627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44737" h="6279956">
                <a:moveTo>
                  <a:pt x="0" y="6279956"/>
                </a:moveTo>
                <a:lnTo>
                  <a:pt x="0" y="9331"/>
                </a:lnTo>
                <a:lnTo>
                  <a:pt x="8044737" y="0"/>
                </a:lnTo>
                <a:lnTo>
                  <a:pt x="5264215" y="6279956"/>
                </a:lnTo>
                <a:lnTo>
                  <a:pt x="0" y="6279956"/>
                </a:lnTo>
                <a:close/>
              </a:path>
            </a:pathLst>
          </a:custGeom>
        </p:spPr>
        <p:txBody>
          <a:bodyPr rtlCol="0" anchor="ctr">
            <a:normAutofit/>
          </a:bodyPr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04062" y="643813"/>
            <a:ext cx="4478338" cy="5234474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bg1"/>
                </a:solidFill>
              </a:defRPr>
            </a:lvl1pPr>
            <a:lvl2pPr marL="457200" indent="0" algn="ctr">
              <a:spcBef>
                <a:spcPts val="1800"/>
              </a:spcBef>
              <a:buNone/>
              <a:defRPr sz="2400" b="0">
                <a:solidFill>
                  <a:schemeClr val="bg1"/>
                </a:solidFill>
              </a:defRPr>
            </a:lvl2pPr>
            <a:lvl3pPr marL="914400" indent="0" algn="ctr">
              <a:spcBef>
                <a:spcPts val="1800"/>
              </a:spcBef>
              <a:buNone/>
              <a:defRPr sz="2000" b="0">
                <a:solidFill>
                  <a:schemeClr val="bg1"/>
                </a:solidFill>
              </a:defRPr>
            </a:lvl3pPr>
            <a:lvl4pPr marL="13716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4pPr>
            <a:lvl5pPr marL="1828800" indent="0" algn="ctr">
              <a:spcBef>
                <a:spcPts val="1800"/>
              </a:spcBef>
              <a:buNone/>
              <a:defRPr sz="18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36E45-B385-4FE9-B386-3BDB71FA3BA7}" type="datetimeFigureOut">
              <a:rPr lang="en-US"/>
              <a:pPr>
                <a:defRPr/>
              </a:pPr>
              <a:t>7/5/2017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0A0A6A-2FEB-4DF1-8D13-48F5B8C51D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31.xml"/><Relationship Id="rId3" Type="http://schemas.openxmlformats.org/officeDocument/2006/relationships/slideLayout" Target="../slideLayouts/slideLayout8.xml"/><Relationship Id="rId21" Type="http://schemas.openxmlformats.org/officeDocument/2006/relationships/slideLayout" Target="../slideLayouts/slideLayout26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30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5.xml"/><Relationship Id="rId29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2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8.xml"/><Relationship Id="rId28" Type="http://schemas.openxmlformats.org/officeDocument/2006/relationships/image" Target="../media/image5.pn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7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75000" y="6356350"/>
            <a:ext cx="11858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34FD3F5-B6E4-44B8-9209-14288DE63FED}" type="datetimeFigureOut">
              <a:rPr lang="en-US"/>
              <a:pPr>
                <a:defRPr/>
              </a:pPr>
              <a:t>7/5/2017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3263" y="6356350"/>
            <a:ext cx="5926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74338" y="6356350"/>
            <a:ext cx="7794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700">
                <a:solidFill>
                  <a:schemeClr val="bg2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86650AF-97F5-4381-A06B-1C2CA7268F0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grpSp>
        <p:nvGrpSpPr>
          <p:cNvPr id="2055" name="Group 11"/>
          <p:cNvGrpSpPr>
            <a:grpSpLocks/>
          </p:cNvGrpSpPr>
          <p:nvPr userDrawn="1"/>
        </p:nvGrpSpPr>
        <p:grpSpPr bwMode="auto">
          <a:xfrm>
            <a:off x="633413" y="6264275"/>
            <a:ext cx="1712912" cy="512763"/>
            <a:chOff x="1222971" y="6259390"/>
            <a:chExt cx="1712575" cy="512866"/>
          </a:xfrm>
        </p:grpSpPr>
        <p:pic>
          <p:nvPicPr>
            <p:cNvPr id="2056" name="Picture 9"/>
            <p:cNvPicPr>
              <a:picLocks noChangeAspect="1"/>
            </p:cNvPicPr>
            <p:nvPr userDrawn="1"/>
          </p:nvPicPr>
          <p:blipFill>
            <a:blip r:embed="rId28" cstate="print"/>
            <a:srcRect/>
            <a:stretch>
              <a:fillRect/>
            </a:stretch>
          </p:blipFill>
          <p:spPr bwMode="auto">
            <a:xfrm>
              <a:off x="1222971" y="6259390"/>
              <a:ext cx="1016350" cy="51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7" name="Picture 13"/>
            <p:cNvPicPr>
              <a:picLocks noChangeAspect="1"/>
            </p:cNvPicPr>
            <p:nvPr userDrawn="1"/>
          </p:nvPicPr>
          <p:blipFill>
            <a:blip r:embed="rId29" cstate="print"/>
            <a:srcRect/>
            <a:stretch>
              <a:fillRect/>
            </a:stretch>
          </p:blipFill>
          <p:spPr bwMode="auto">
            <a:xfrm>
              <a:off x="2476691" y="6363401"/>
              <a:ext cx="458855" cy="3048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52" r:id="rId2"/>
    <p:sldLayoutId id="2147483853" r:id="rId3"/>
    <p:sldLayoutId id="2147483854" r:id="rId4"/>
    <p:sldLayoutId id="2147483823" r:id="rId5"/>
    <p:sldLayoutId id="2147483824" r:id="rId6"/>
    <p:sldLayoutId id="2147483825" r:id="rId7"/>
    <p:sldLayoutId id="2147483826" r:id="rId8"/>
    <p:sldLayoutId id="2147483827" r:id="rId9"/>
    <p:sldLayoutId id="2147483828" r:id="rId10"/>
    <p:sldLayoutId id="2147483829" r:id="rId11"/>
    <p:sldLayoutId id="2147483830" r:id="rId12"/>
    <p:sldLayoutId id="2147483831" r:id="rId13"/>
    <p:sldLayoutId id="2147483832" r:id="rId14"/>
    <p:sldLayoutId id="2147483855" r:id="rId15"/>
    <p:sldLayoutId id="2147483856" r:id="rId16"/>
    <p:sldLayoutId id="2147483833" r:id="rId17"/>
    <p:sldLayoutId id="2147483834" r:id="rId18"/>
    <p:sldLayoutId id="2147483835" r:id="rId19"/>
    <p:sldLayoutId id="2147483857" r:id="rId20"/>
    <p:sldLayoutId id="2147483836" r:id="rId21"/>
    <p:sldLayoutId id="2147483837" r:id="rId22"/>
    <p:sldLayoutId id="2147483838" r:id="rId23"/>
    <p:sldLayoutId id="2147483839" r:id="rId24"/>
    <p:sldLayoutId id="2147483858" r:id="rId25"/>
    <p:sldLayoutId id="2147483859" r:id="rId2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AutoShape 2" descr="https://app.smartsheet.com/b/home?formName=fn_download&amp;formAction=fa_open_attachment&amp;parm1=111096113&amp;ss_v=41.2.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pl-PL">
              <a:latin typeface="Cambria" pitchFamily="18" charset="0"/>
            </a:endParaRPr>
          </a:p>
        </p:txBody>
      </p:sp>
      <p:sp>
        <p:nvSpPr>
          <p:cNvPr id="5" name="Tytuł 4"/>
          <p:cNvSpPr>
            <a:spLocks noGrp="1"/>
          </p:cNvSpPr>
          <p:nvPr>
            <p:ph type="ctrTitle"/>
          </p:nvPr>
        </p:nvSpPr>
        <p:spPr>
          <a:xfrm>
            <a:off x="3034602" y="2658463"/>
            <a:ext cx="8702277" cy="1508125"/>
          </a:xfrm>
        </p:spPr>
        <p:txBody>
          <a:bodyPr/>
          <a:lstStyle/>
          <a:p>
            <a:r>
              <a:rPr lang="pl-PL" dirty="0" smtClean="0"/>
              <a:t>DZIECI DZIECIOM – PRZEPIS NA WSPÓŁDZIAŁANIE</a:t>
            </a:r>
            <a:endParaRPr lang="pl-PL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695950" y="4281488"/>
            <a:ext cx="5802313" cy="1655762"/>
          </a:xfrm>
          <a:prstGeom prst="rect">
            <a:avLst/>
          </a:prstGeom>
          <a:noFill/>
          <a:ln/>
        </p:spPr>
        <p:txBody>
          <a:bodyPr lIns="0" tIns="28080" rIns="0" bIns="0" anchor="ctr"/>
          <a:lstStyle/>
          <a:p>
            <a:pPr marL="0" indent="0" algn="ctr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dirty="0"/>
              <a:t> </a:t>
            </a:r>
          </a:p>
        </p:txBody>
      </p:sp>
      <p:sp>
        <p:nvSpPr>
          <p:cNvPr id="9" name="Prostokąt 8"/>
          <p:cNvSpPr/>
          <p:nvPr/>
        </p:nvSpPr>
        <p:spPr>
          <a:xfrm>
            <a:off x="5317588" y="4628725"/>
            <a:ext cx="56954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 smtClean="0"/>
              <a:t>Paulina Rozmus </a:t>
            </a:r>
          </a:p>
          <a:p>
            <a:r>
              <a:rPr lang="pl-PL" b="1" dirty="0" err="1" smtClean="0"/>
              <a:t>EduLab</a:t>
            </a:r>
            <a:endParaRPr lang="pl-PL" b="1" dirty="0" smtClean="0"/>
          </a:p>
          <a:p>
            <a:r>
              <a:rPr lang="pl-PL" b="1" dirty="0" smtClean="0"/>
              <a:t>Niepubliczna Szkoła Podstawowa w Starych Babicach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738579" y="4107436"/>
            <a:ext cx="5801352" cy="594802"/>
          </a:xfrm>
        </p:spPr>
        <p:txBody>
          <a:bodyPr/>
          <a:lstStyle/>
          <a:p>
            <a:r>
              <a:rPr lang="pl-PL" dirty="0" smtClean="0"/>
              <a:t>DZIĘKUJĘ ZA UWAGĘ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3413" y="2743200"/>
            <a:ext cx="5008262" cy="3460652"/>
          </a:xfrm>
        </p:spPr>
        <p:txBody>
          <a:bodyPr/>
          <a:lstStyle/>
          <a:p>
            <a:r>
              <a:rPr lang="pl-PL" b="1" dirty="0" smtClean="0"/>
              <a:t>WSPÓŁPRACA</a:t>
            </a:r>
            <a:br>
              <a:rPr lang="pl-PL" b="1" dirty="0" smtClean="0"/>
            </a:br>
            <a:r>
              <a:rPr lang="pl-PL" b="1" dirty="0" smtClean="0"/>
              <a:t>SZACUNEK</a:t>
            </a:r>
            <a:br>
              <a:rPr lang="pl-PL" b="1" dirty="0" smtClean="0"/>
            </a:br>
            <a:r>
              <a:rPr lang="pl-PL" b="1" dirty="0" smtClean="0"/>
              <a:t>SŁUŻBA</a:t>
            </a:r>
            <a:br>
              <a:rPr lang="pl-PL" b="1" dirty="0" smtClean="0"/>
            </a:br>
            <a:r>
              <a:rPr lang="pl-PL" b="1" dirty="0" smtClean="0"/>
              <a:t>ROZWÓJ</a:t>
            </a:r>
            <a:br>
              <a:rPr lang="pl-PL" b="1" dirty="0" smtClean="0"/>
            </a:br>
            <a:r>
              <a:rPr lang="pl-PL" b="1" dirty="0" smtClean="0"/>
              <a:t>OTWARTOŚĆ</a:t>
            </a:r>
            <a:br>
              <a:rPr lang="pl-PL" b="1" dirty="0" smtClean="0"/>
            </a:br>
            <a:r>
              <a:rPr lang="pl-PL" b="1" dirty="0" smtClean="0"/>
              <a:t>OPTYMIZM</a:t>
            </a:r>
            <a:br>
              <a:rPr lang="pl-PL" b="1" dirty="0" smtClean="0"/>
            </a:br>
            <a:r>
              <a:rPr lang="pl-PL" b="1" dirty="0" smtClean="0"/>
              <a:t>ODWAGA</a:t>
            </a:r>
            <a:br>
              <a:rPr lang="pl-PL" b="1" dirty="0" smtClean="0"/>
            </a:br>
            <a:r>
              <a:rPr lang="pl-PL" b="1" dirty="0" smtClean="0"/>
              <a:t>EFEKTWYNOŚĆ</a:t>
            </a:r>
            <a:br>
              <a:rPr lang="pl-PL" b="1" dirty="0" smtClean="0"/>
            </a:br>
            <a:r>
              <a:rPr lang="pl-PL" b="1" dirty="0" smtClean="0"/>
              <a:t>BEZPIECZEŃSTWO</a:t>
            </a:r>
            <a:br>
              <a:rPr lang="pl-PL" b="1" dirty="0" smtClean="0"/>
            </a:br>
            <a:r>
              <a:rPr lang="pl-PL" b="1" dirty="0" smtClean="0"/>
              <a:t>AUTENTYCZNOŚĆ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8011" y="756543"/>
            <a:ext cx="6322423" cy="188213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2497"/>
            <a:ext cx="8712791" cy="4333171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l-PL" b="1" dirty="0" smtClean="0"/>
              <a:t>ZESPOŁY PRZEDMIOTOWE  </a:t>
            </a:r>
          </a:p>
          <a:p>
            <a:pPr marL="647700" indent="-538163">
              <a:buSzPct val="45000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endParaRPr lang="pl-PL" b="1" dirty="0" smtClean="0"/>
          </a:p>
          <a:p>
            <a:pPr marL="430213" indent="-323850"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pl-PL" b="1" dirty="0" smtClean="0"/>
              <a:t>ZESPOŁY PROJEKTOWE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7680" y="1765553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MODELOWANIE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-</a:t>
            </a:r>
            <a:br>
              <a:rPr lang="pl-PL" sz="2400" b="1" dirty="0" smtClean="0">
                <a:solidFill>
                  <a:srgbClr val="FF0000"/>
                </a:solidFill>
              </a:rPr>
            </a:br>
            <a:r>
              <a:rPr lang="pl-PL" sz="2400" b="1" dirty="0" smtClean="0">
                <a:solidFill>
                  <a:srgbClr val="FF0000"/>
                </a:solidFill>
              </a:rPr>
              <a:t>WSPÓŁDZIAŁANIE NAUCZYCIELI</a:t>
            </a:r>
            <a:endParaRPr lang="pl-PL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3413" y="3651908"/>
            <a:ext cx="5008262" cy="2148001"/>
          </a:xfrm>
        </p:spPr>
        <p:txBody>
          <a:bodyPr/>
          <a:lstStyle/>
          <a:p>
            <a:pPr marL="647700" indent="-538163"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LEKCJE JĘZYKA ANGIELSKIEGO</a:t>
            </a:r>
            <a:r>
              <a:rPr lang="pl-PL" dirty="0" smtClean="0"/>
              <a:t>  </a:t>
            </a:r>
          </a:p>
          <a:p>
            <a:pPr marL="647700" indent="-538163"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PROJEKTY CZASOWE</a:t>
            </a:r>
            <a:endParaRPr lang="pl-PL" dirty="0" smtClean="0"/>
          </a:p>
          <a:p>
            <a:pPr marL="647700" indent="-538163"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PROJEKTY CYKLICZNE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7680" y="1765553"/>
            <a:ext cx="6096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WSPÓŁDZIAŁANIE UCZNIÓW</a:t>
            </a:r>
            <a:br>
              <a:rPr lang="pl-PL" sz="2800" b="1" dirty="0" smtClean="0">
                <a:solidFill>
                  <a:srgbClr val="FF0000"/>
                </a:solidFill>
              </a:rPr>
            </a:br>
            <a:r>
              <a:rPr lang="pl-PL" sz="2800" b="1" dirty="0" smtClean="0">
                <a:solidFill>
                  <a:srgbClr val="FF0000"/>
                </a:solidFill>
              </a:rPr>
              <a:t>KIEROWANE PRZEZ NAUCZYCIELI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3413" y="3651908"/>
            <a:ext cx="5008262" cy="2148001"/>
          </a:xfrm>
        </p:spPr>
        <p:txBody>
          <a:bodyPr/>
          <a:lstStyle/>
          <a:p>
            <a:pPr marL="647700" indent="-538163"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NAGRYWANIE FILMÓW</a:t>
            </a:r>
          </a:p>
          <a:p>
            <a:pPr marL="647700" indent="-538163"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TWORZENIE GIER PLANSZOWYCH</a:t>
            </a: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87680" y="1765553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LEKCJE JĘZYKA  ANGIELSKIEGO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13510" y="2063931"/>
            <a:ext cx="6479176" cy="4101737"/>
          </a:xfrm>
        </p:spPr>
        <p:txBody>
          <a:bodyPr/>
          <a:lstStyle/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b="1" dirty="0" smtClean="0"/>
              <a:t>ODKRYCIA GEOGRAFICZNE</a:t>
            </a:r>
          </a:p>
          <a:p>
            <a:pPr marL="215900" indent="-214313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dirty="0" smtClean="0"/>
              <a:t>INTERAKTWNA PREZENTACJA Z PODZIAŁEM NA ROLE</a:t>
            </a:r>
          </a:p>
          <a:p>
            <a:pPr marL="215900" indent="-2143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b="1" dirty="0" smtClean="0"/>
              <a:t>FABULOUSLY FANTASTIC FAIRTRADE PHOEBE</a:t>
            </a:r>
          </a:p>
          <a:p>
            <a:pPr marL="215900" indent="-214313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dirty="0" smtClean="0"/>
              <a:t>FILM W JĘZYKU ANGIELSKIM PROMUJĄCY IDEĘ SPRAWIEDLIWEGO HANDLU</a:t>
            </a:r>
          </a:p>
          <a:p>
            <a:pPr marL="558800" indent="-557213">
              <a:buSzPct val="45000"/>
              <a:buFont typeface="Wingdings" charset="2"/>
              <a:buChar char="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dirty="0" smtClean="0"/>
              <a:t> </a:t>
            </a:r>
            <a:r>
              <a:rPr lang="pl-PL" b="1" dirty="0" smtClean="0"/>
              <a:t>TYDZIEŃ JĘZYKA ANGIELSKIEGO</a:t>
            </a:r>
          </a:p>
          <a:p>
            <a:pPr marL="215900" indent="-214313">
              <a:buSzPct val="45000"/>
              <a:tabLst>
                <a:tab pos="558800" algn="l"/>
                <a:tab pos="663575" algn="l"/>
                <a:tab pos="1112838" algn="l"/>
                <a:tab pos="1562100" algn="l"/>
                <a:tab pos="2011363" algn="l"/>
                <a:tab pos="2460625" algn="l"/>
                <a:tab pos="2909888" algn="l"/>
                <a:tab pos="3359150" algn="l"/>
                <a:tab pos="3808413" algn="l"/>
                <a:tab pos="4257675" algn="l"/>
                <a:tab pos="4706938" algn="l"/>
                <a:tab pos="5156200" algn="l"/>
                <a:tab pos="5605463" algn="l"/>
                <a:tab pos="6054725" algn="l"/>
                <a:tab pos="6503988" algn="l"/>
                <a:tab pos="6953250" algn="l"/>
                <a:tab pos="7402513" algn="l"/>
                <a:tab pos="7851775" algn="l"/>
                <a:tab pos="8301038" algn="l"/>
                <a:tab pos="8750300" algn="l"/>
                <a:tab pos="9199563" algn="l"/>
              </a:tabLst>
            </a:pPr>
            <a:r>
              <a:rPr lang="pl-PL" dirty="0" smtClean="0"/>
              <a:t>SERIA DZIAŁAŃ ANGAŻUJĄCYCH CAŁĄ SPOŁECZNOŚĆ SZKOLNĄ</a:t>
            </a:r>
          </a:p>
          <a:p>
            <a:pPr marL="647700" indent="-538163">
              <a:buSzPct val="45000"/>
              <a:buFont typeface="Wingdings" charset="2"/>
              <a:buChar char=""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endParaRPr lang="pl-PL" dirty="0"/>
          </a:p>
        </p:txBody>
      </p:sp>
      <p:sp>
        <p:nvSpPr>
          <p:cNvPr id="5" name="Prostokąt 4"/>
          <p:cNvSpPr/>
          <p:nvPr/>
        </p:nvSpPr>
        <p:spPr>
          <a:xfrm>
            <a:off x="461554" y="642147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INTERDYSCYPLINARNE PROJEKTY CZASOWE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3413" y="3651908"/>
            <a:ext cx="5008262" cy="2148001"/>
          </a:xfrm>
        </p:spPr>
        <p:txBody>
          <a:bodyPr/>
          <a:lstStyle/>
          <a:p>
            <a:pPr algn="ctr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EKSPERYMENTY NAUKOWE </a:t>
            </a:r>
          </a:p>
          <a:p>
            <a:pPr algn="ctr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Z ELEMENTAMI JĘZYKA ANGIELSKIEGO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44138" y="851154"/>
            <a:ext cx="823830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PROJEKTY CYKLICZNE </a:t>
            </a:r>
          </a:p>
          <a:p>
            <a:r>
              <a:rPr lang="pl-PL" sz="2800" b="1" dirty="0" smtClean="0">
                <a:solidFill>
                  <a:srgbClr val="FF0000"/>
                </a:solidFill>
              </a:rPr>
              <a:t>- MALI NAUKOWCY</a:t>
            </a:r>
            <a:endParaRPr lang="pl-PL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3413" y="3651908"/>
            <a:ext cx="5008262" cy="2148001"/>
          </a:xfrm>
        </p:spPr>
        <p:txBody>
          <a:bodyPr/>
          <a:lstStyle/>
          <a:p>
            <a:pPr algn="ctr"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pl-PL" b="1" dirty="0" smtClean="0"/>
              <a:t>ZAJĘCIA KULINARNE W JĘZYKU ANGIELSKIM</a:t>
            </a:r>
            <a:endParaRPr lang="pl-PL" b="1" dirty="0"/>
          </a:p>
        </p:txBody>
      </p:sp>
      <p:sp>
        <p:nvSpPr>
          <p:cNvPr id="5" name="Prostokąt 4"/>
          <p:cNvSpPr/>
          <p:nvPr/>
        </p:nvSpPr>
        <p:spPr>
          <a:xfrm>
            <a:off x="444138" y="851154"/>
            <a:ext cx="82383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INICJATYWA UCZNIÓW </a:t>
            </a:r>
            <a:endParaRPr lang="pl-PL" sz="2800" dirty="0">
              <a:solidFill>
                <a:srgbClr val="FF0000"/>
              </a:solidFill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539931" y="1642795"/>
            <a:ext cx="6096000" cy="8002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800" b="1" dirty="0" smtClean="0">
                <a:solidFill>
                  <a:srgbClr val="FF0000"/>
                </a:solidFill>
              </a:rPr>
              <a:t>LITTLE PAPAYAS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tles">
  <a:themeElements>
    <a:clrScheme name="CO-LAB">
      <a:dk1>
        <a:srgbClr val="414042"/>
      </a:dk1>
      <a:lt1>
        <a:sysClr val="window" lastClr="FFFFFF"/>
      </a:lt1>
      <a:dk2>
        <a:srgbClr val="414042"/>
      </a:dk2>
      <a:lt2>
        <a:srgbClr val="E8E8E8"/>
      </a:lt2>
      <a:accent1>
        <a:srgbClr val="0089CA"/>
      </a:accent1>
      <a:accent2>
        <a:srgbClr val="CC0126"/>
      </a:accent2>
      <a:accent3>
        <a:srgbClr val="E42105"/>
      </a:accent3>
      <a:accent4>
        <a:srgbClr val="F15D22"/>
      </a:accent4>
      <a:accent5>
        <a:srgbClr val="00BCE4"/>
      </a:accent5>
      <a:accent6>
        <a:srgbClr val="E50E63"/>
      </a:accent6>
      <a:hlink>
        <a:srgbClr val="00BCE4"/>
      </a:hlink>
      <a:folHlink>
        <a:srgbClr val="19D7FF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">
  <a:themeElements>
    <a:clrScheme name="CO-LAB">
      <a:dk1>
        <a:srgbClr val="414042"/>
      </a:dk1>
      <a:lt1>
        <a:sysClr val="window" lastClr="FFFFFF"/>
      </a:lt1>
      <a:dk2>
        <a:srgbClr val="414042"/>
      </a:dk2>
      <a:lt2>
        <a:srgbClr val="E8E8E8"/>
      </a:lt2>
      <a:accent1>
        <a:srgbClr val="0089CA"/>
      </a:accent1>
      <a:accent2>
        <a:srgbClr val="CC0126"/>
      </a:accent2>
      <a:accent3>
        <a:srgbClr val="E42105"/>
      </a:accent3>
      <a:accent4>
        <a:srgbClr val="F15D22"/>
      </a:accent4>
      <a:accent5>
        <a:srgbClr val="00BCE4"/>
      </a:accent5>
      <a:accent6>
        <a:srgbClr val="E50E63"/>
      </a:accent6>
      <a:hlink>
        <a:srgbClr val="00BCE4"/>
      </a:hlink>
      <a:folHlink>
        <a:srgbClr val="19D7FF"/>
      </a:folHlink>
    </a:clrScheme>
    <a:fontScheme name="Calibri-Cambria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430</TotalTime>
  <Words>95</Words>
  <Application>Microsoft Office PowerPoint</Application>
  <PresentationFormat>Niestandardowy</PresentationFormat>
  <Paragraphs>32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2</vt:i4>
      </vt:variant>
      <vt:variant>
        <vt:lpstr>Tytuły slajdów</vt:lpstr>
      </vt:variant>
      <vt:variant>
        <vt:i4>10</vt:i4>
      </vt:variant>
    </vt:vector>
  </HeadingPairs>
  <TitlesOfParts>
    <vt:vector size="12" baseType="lpstr">
      <vt:lpstr>Titles</vt:lpstr>
      <vt:lpstr>Content</vt:lpstr>
      <vt:lpstr>DZIECI DZIECIOM – PRZEPIS NA WSPÓŁDZIAŁANIE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DZIĘKUJĘ ZA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Massini</dc:creator>
  <cp:lastModifiedBy>Agnieszka Rybińska</cp:lastModifiedBy>
  <cp:revision>72</cp:revision>
  <dcterms:created xsi:type="dcterms:W3CDTF">2016-02-17T15:39:29Z</dcterms:created>
  <dcterms:modified xsi:type="dcterms:W3CDTF">2017-07-05T11:49:13Z</dcterms:modified>
</cp:coreProperties>
</file>